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24BAA-52B9-424B-AE50-A8EC8B2C0C76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278346-6028-4F3A-8CFE-D90D5CADF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677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78346-6028-4F3A-8CFE-D90D5CADF0E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905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Отряд «Скала»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Руководитель : </a:t>
            </a:r>
            <a:r>
              <a:rPr lang="ru-RU" sz="1600" dirty="0" err="1" smtClean="0">
                <a:solidFill>
                  <a:srgbClr val="FF0000"/>
                </a:solidFill>
              </a:rPr>
              <a:t>Кимаева</a:t>
            </a:r>
            <a:r>
              <a:rPr lang="ru-RU" sz="1600" dirty="0" smtClean="0">
                <a:solidFill>
                  <a:srgbClr val="FF0000"/>
                </a:solidFill>
              </a:rPr>
              <a:t> Людмила Анатольевна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9" y="2164508"/>
            <a:ext cx="7309364" cy="276095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200" dirty="0" smtClean="0"/>
              <a:t>Республика Татарстан</a:t>
            </a:r>
            <a:br>
              <a:rPr lang="ru-RU" sz="3200" dirty="0" smtClean="0"/>
            </a:br>
            <a:r>
              <a:rPr lang="ru-RU" sz="3200" dirty="0" err="1" smtClean="0"/>
              <a:t>Алькеевский</a:t>
            </a:r>
            <a:r>
              <a:rPr lang="ru-RU" sz="3200" dirty="0" smtClean="0"/>
              <a:t> район</a:t>
            </a:r>
            <a:br>
              <a:rPr lang="ru-RU" sz="3200" dirty="0" smtClean="0"/>
            </a:br>
            <a:r>
              <a:rPr lang="ru-RU" sz="3200" dirty="0" smtClean="0"/>
              <a:t>МБОУ «</a:t>
            </a:r>
            <a:r>
              <a:rPr lang="ru-RU" sz="3200" dirty="0" err="1" smtClean="0"/>
              <a:t>Борискинская</a:t>
            </a:r>
            <a:r>
              <a:rPr lang="ru-RU" sz="3200" dirty="0" smtClean="0"/>
              <a:t> СОШ»</a:t>
            </a:r>
            <a:endParaRPr lang="ru-RU" sz="3200" dirty="0"/>
          </a:p>
        </p:txBody>
      </p:sp>
      <p:pic>
        <p:nvPicPr>
          <p:cNvPr id="1026" name="Picture 2" descr="C:\Users\админ\Desktop\смс значо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343" y="116632"/>
            <a:ext cx="27336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98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82880" indent="0" algn="ctr">
              <a:buNone/>
            </a:pP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dirty="0"/>
          </a:p>
        </p:txBody>
      </p:sp>
      <p:pic>
        <p:nvPicPr>
          <p:cNvPr id="1026" name="Picture 2" descr="C:\Users\админ\Desktop\смс значо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7"/>
            <a:ext cx="105734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DCIM\103KFZ42\103_320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975" y="908720"/>
            <a:ext cx="3760392" cy="28202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DCIM\103KFZ42\103_32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205" y="4105787"/>
            <a:ext cx="3488351" cy="261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DCIM\103KFZ42\103_32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819378"/>
            <a:ext cx="3817297" cy="28629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75656" y="260648"/>
            <a:ext cx="6312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Республиканская акция «Сообщи, где торгуют смертью!»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28671" y="3140967"/>
            <a:ext cx="354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FFFF00"/>
                </a:solidFill>
              </a:rPr>
              <a:t>Флэшмоб</a:t>
            </a:r>
            <a:r>
              <a:rPr lang="ru-RU" dirty="0" smtClean="0">
                <a:solidFill>
                  <a:srgbClr val="FFFF00"/>
                </a:solidFill>
              </a:rPr>
              <a:t> за ЗОЖ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2080" y="3325633"/>
            <a:ext cx="3943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Мы за жизнь без наркотиков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28426" y="6352719"/>
            <a:ext cx="3201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Папа и дочь только за ЗОЖ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9" name="Picture 2" descr="F:\фото в\DSC0936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93" y="4070313"/>
            <a:ext cx="3535650" cy="26517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:\DCIM\103KFZ42\103_321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3"/>
          <a:stretch/>
        </p:blipFill>
        <p:spPr bwMode="auto">
          <a:xfrm>
            <a:off x="3380979" y="3510299"/>
            <a:ext cx="2447447" cy="23771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18" y="6352719"/>
            <a:ext cx="385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Наркотикам -нет! Здоровью-да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17" name="Picture 2" descr="F:\смс дети\i (1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065" y="6061414"/>
            <a:ext cx="1114179" cy="68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36229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</TotalTime>
  <Words>41</Words>
  <Application>Microsoft Office PowerPoint</Application>
  <PresentationFormat>Экран (4:3)</PresentationFormat>
  <Paragraphs>10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Республика Татарстан Алькеевский район МБОУ «Борискинская СОШ»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 Татарстан Алькеевский район МБОУ «Борискинская СОШ»</dc:title>
  <dc:creator>админ</dc:creator>
  <cp:lastModifiedBy>админ</cp:lastModifiedBy>
  <cp:revision>13</cp:revision>
  <dcterms:created xsi:type="dcterms:W3CDTF">2016-10-25T17:25:11Z</dcterms:created>
  <dcterms:modified xsi:type="dcterms:W3CDTF">2016-11-28T18:51:00Z</dcterms:modified>
</cp:coreProperties>
</file>